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2C6C91-51C6-4D4B-8377-415DBC2763A5}" v="1" dt="2024-03-06T12:30:24.9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84375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33168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92456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69898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63910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78636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3640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47996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00250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09586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0090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73524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45" y="2883"/>
            <a:ext cx="9136308" cy="6852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312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0</Words>
  <Application>Microsoft Office PowerPoint</Application>
  <PresentationFormat>Skjermfremvisning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>NOKUT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Karine H. Kristiansen</dc:creator>
  <cp:lastModifiedBy>Karine H. Kristiansen</cp:lastModifiedBy>
  <cp:revision>8</cp:revision>
  <dcterms:created xsi:type="dcterms:W3CDTF">2020-03-10T14:27:47Z</dcterms:created>
  <dcterms:modified xsi:type="dcterms:W3CDTF">2024-03-06T12:30:47Z</dcterms:modified>
</cp:coreProperties>
</file>