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2450D50-7EE4-4CCA-9648-4C14FD2B2EAA}" v="1" dt="2024-03-06T12:29:26.2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76" d="100"/>
          <a:sy n="76" d="100"/>
        </p:scale>
        <p:origin x="139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F63C-3648-4452-83A5-9770D059DEDF}" type="datetimeFigureOut">
              <a:rPr lang="nb-NO" smtClean="0"/>
              <a:t>06.03.2024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D3E4E-72F1-4B0F-81D3-B770BAD6EC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84375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F63C-3648-4452-83A5-9770D059DEDF}" type="datetimeFigureOut">
              <a:rPr lang="nb-NO" smtClean="0"/>
              <a:t>06.03.2024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D3E4E-72F1-4B0F-81D3-B770BAD6EC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33168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F63C-3648-4452-83A5-9770D059DEDF}" type="datetimeFigureOut">
              <a:rPr lang="nb-NO" smtClean="0"/>
              <a:t>06.03.2024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D3E4E-72F1-4B0F-81D3-B770BAD6EC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92456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F63C-3648-4452-83A5-9770D059DEDF}" type="datetimeFigureOut">
              <a:rPr lang="nb-NO" smtClean="0"/>
              <a:t>06.03.2024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D3E4E-72F1-4B0F-81D3-B770BAD6EC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69898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F63C-3648-4452-83A5-9770D059DEDF}" type="datetimeFigureOut">
              <a:rPr lang="nb-NO" smtClean="0"/>
              <a:t>06.03.2024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D3E4E-72F1-4B0F-81D3-B770BAD6EC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63910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F63C-3648-4452-83A5-9770D059DEDF}" type="datetimeFigureOut">
              <a:rPr lang="nb-NO" smtClean="0"/>
              <a:t>06.03.2024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D3E4E-72F1-4B0F-81D3-B770BAD6EC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78636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F63C-3648-4452-83A5-9770D059DEDF}" type="datetimeFigureOut">
              <a:rPr lang="nb-NO" smtClean="0"/>
              <a:t>06.03.2024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D3E4E-72F1-4B0F-81D3-B770BAD6EC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13640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F63C-3648-4452-83A5-9770D059DEDF}" type="datetimeFigureOut">
              <a:rPr lang="nb-NO" smtClean="0"/>
              <a:t>06.03.2024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D3E4E-72F1-4B0F-81D3-B770BAD6EC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47996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F63C-3648-4452-83A5-9770D059DEDF}" type="datetimeFigureOut">
              <a:rPr lang="nb-NO" smtClean="0"/>
              <a:t>06.03.2024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D3E4E-72F1-4B0F-81D3-B770BAD6EC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00250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F63C-3648-4452-83A5-9770D059DEDF}" type="datetimeFigureOut">
              <a:rPr lang="nb-NO" smtClean="0"/>
              <a:t>06.03.2024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D3E4E-72F1-4B0F-81D3-B770BAD6EC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09586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F63C-3648-4452-83A5-9770D059DEDF}" type="datetimeFigureOut">
              <a:rPr lang="nb-NO" smtClean="0"/>
              <a:t>06.03.2024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D3E4E-72F1-4B0F-81D3-B770BAD6EC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90090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06F63C-3648-4452-83A5-9770D059DEDF}" type="datetimeFigureOut">
              <a:rPr lang="nb-NO" smtClean="0"/>
              <a:t>06.03.2024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BD3E4E-72F1-4B0F-81D3-B770BAD6EC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73524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45" y="2883"/>
            <a:ext cx="9136308" cy="6852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83125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0</Words>
  <Application>Microsoft Office PowerPoint</Application>
  <PresentationFormat>Skjermfremvisning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PowerPoint-presentasjon</vt:lpstr>
    </vt:vector>
  </TitlesOfParts>
  <Company>NOKUT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Karine H. Kristiansen</dc:creator>
  <cp:lastModifiedBy>Karine H. Kristiansen</cp:lastModifiedBy>
  <cp:revision>7</cp:revision>
  <dcterms:created xsi:type="dcterms:W3CDTF">2020-03-10T14:27:47Z</dcterms:created>
  <dcterms:modified xsi:type="dcterms:W3CDTF">2024-03-06T12:29:42Z</dcterms:modified>
</cp:coreProperties>
</file>