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A8030-1118-41B2-B8C6-440DCC523C65}" v="2" dt="2024-03-06T12:28:12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437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316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24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89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91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863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364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799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025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58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09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352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5" y="2883"/>
            <a:ext cx="9136308" cy="685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1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Skjermfremvisning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NOKUT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Karine H. Kristiansen</dc:creator>
  <cp:lastModifiedBy>Karine H. Kristiansen</cp:lastModifiedBy>
  <cp:revision>6</cp:revision>
  <dcterms:created xsi:type="dcterms:W3CDTF">2020-03-10T14:27:47Z</dcterms:created>
  <dcterms:modified xsi:type="dcterms:W3CDTF">2024-03-06T12:28:48Z</dcterms:modified>
</cp:coreProperties>
</file>