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E4C2E0-A420-47B8-93ED-691F38C3F52B}" v="1" dt="2024-03-06T12:33:08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51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66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305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72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60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9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57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70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211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9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93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89698" y="831"/>
            <a:ext cx="12661688" cy="712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NOKUT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Karine H. Kristiansen</dc:creator>
  <cp:lastModifiedBy>Karine H. Kristiansen</cp:lastModifiedBy>
  <cp:revision>5</cp:revision>
  <dcterms:created xsi:type="dcterms:W3CDTF">2020-03-10T14:27:47Z</dcterms:created>
  <dcterms:modified xsi:type="dcterms:W3CDTF">2024-03-06T12:33:27Z</dcterms:modified>
</cp:coreProperties>
</file>