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4DC3D6-8F5F-4A33-9CDA-016A2121B0AC}" v="1" dt="2024-03-06T12:32:17.5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5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94470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25112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866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8305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7172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602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193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575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03709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2111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7982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6F63C-3648-4452-83A5-9770D059DEDF}" type="datetimeFigureOut">
              <a:rPr lang="nb-NO" smtClean="0"/>
              <a:t>06.03.2024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BD3E4E-72F1-4B0F-81D3-B770BAD6EC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593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389698" y="831"/>
            <a:ext cx="12661688" cy="712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312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NOKUT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Karine H. Kristiansen</dc:creator>
  <cp:lastModifiedBy>Karine H. Kristiansen</cp:lastModifiedBy>
  <cp:revision>4</cp:revision>
  <dcterms:created xsi:type="dcterms:W3CDTF">2020-03-10T14:27:47Z</dcterms:created>
  <dcterms:modified xsi:type="dcterms:W3CDTF">2024-03-06T12:32:35Z</dcterms:modified>
</cp:coreProperties>
</file>