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9A7114-186A-4644-844B-6C1E12785553}" v="1" dt="2024-03-06T12:31:20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447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511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66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305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172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602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193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57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370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211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798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593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89698" y="831"/>
            <a:ext cx="12661688" cy="712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12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NOKUT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Karine H. Kristiansen</dc:creator>
  <cp:lastModifiedBy>Karine H. Kristiansen</cp:lastModifiedBy>
  <cp:revision>3</cp:revision>
  <dcterms:created xsi:type="dcterms:W3CDTF">2020-03-10T14:27:47Z</dcterms:created>
  <dcterms:modified xsi:type="dcterms:W3CDTF">2024-03-06T12:31:41Z</dcterms:modified>
</cp:coreProperties>
</file>