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4" r:id="rId12"/>
    <p:sldId id="281" r:id="rId13"/>
    <p:sldId id="277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207F1-BA67-410B-9A62-DF5E34F276EA}" v="4" dt="2024-09-25T11:17:18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b-NO" dirty="0"/>
              <a:t>Si hva du mener om studieprogrammet ditt!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Les mer om undersøkelsen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/>
              <a:t>Flere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E58F98-CC13-406E-B663-0BEA8F4FF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7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Den eneste nasjonale undersøkelsen som spør studentene om de er fornøyde med eget studieprogram </a:t>
            </a:r>
          </a:p>
          <a:p>
            <a:r>
              <a:rPr lang="nb-NO" sz="1400" b="1" dirty="0"/>
              <a:t>Undersøkelsen sendes ut årlig til 2.- og 5.-årsstudenter på ca. 1800 studieprogrammer</a:t>
            </a:r>
          </a:p>
          <a:p>
            <a:r>
              <a:rPr lang="nb-NO" sz="1400" b="1" dirty="0"/>
              <a:t>Resultatene publiseres på studiebarometeret.no.</a:t>
            </a:r>
            <a:br>
              <a:rPr lang="nb-NO" sz="1400" b="1" dirty="0"/>
            </a:br>
            <a:r>
              <a:rPr lang="nb-NO" sz="1400" b="1" dirty="0"/>
              <a:t>Her kan du sammenligne studieprogrammer over hele landet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13511B6-8F0B-405D-8CB5-8F0B37D3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9896" cy="3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Nasjonalt organ for kvalitet i utdanningen (NOKUT) utfører undersøkelsen på vegne av Kunnskapsdepartementet</a:t>
            </a:r>
          </a:p>
          <a:p>
            <a:r>
              <a:rPr lang="nb-NO" sz="1400" b="1" dirty="0"/>
              <a:t>NOKUT arbeider for at studentene skal få den kvaliteten i utdanningen de har krav på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FE3FE31-699F-420D-9663-852CB1D56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Spørreskjemaet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600" b="1" dirty="0"/>
              <a:t>Det tar 10–12 minutter å svare på spørsmålene</a:t>
            </a:r>
            <a:endParaRPr lang="nb-NO" sz="1400" b="1" dirty="0"/>
          </a:p>
          <a:p>
            <a:r>
              <a:rPr lang="nb-NO" sz="1600" b="1" dirty="0"/>
              <a:t>Vi spør blant annet om disse temaene: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undervisning og veiledning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eget læringsutbytte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studieinnsats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forventninger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motivasjon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studie- og læringsmiljø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/>
              <a:t>arbeidslivsrelevans</a:t>
            </a:r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6A7F82-7698-4438-B3F5-CDFF1717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undersøkelsen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En </a:t>
            </a:r>
            <a:r>
              <a:rPr lang="nb-NO" sz="1400" b="1" i="1" dirty="0"/>
              <a:t>personlig lenke</a:t>
            </a:r>
            <a:r>
              <a:rPr lang="nb-NO" sz="1400" b="1" dirty="0"/>
              <a:t> til undersøkelsen sendes til 2.- og 5.-årsstudenter via e-post fra 22. oktober   </a:t>
            </a:r>
          </a:p>
          <a:p>
            <a:r>
              <a:rPr lang="nb-NO" sz="1400" b="1" dirty="0"/>
              <a:t>Studenter som ikke svarer, vil få SMS og eventuelt ny e-post med lenke til spørreskjema</a:t>
            </a:r>
          </a:p>
          <a:p>
            <a:r>
              <a:rPr lang="nb-NO" sz="1400" b="1" dirty="0"/>
              <a:t>All informasjon vil bli behandlet konfidensielt, og det skal ikke offentliggjøres data som gjør det mulig å identifisere den som svarer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F77B13-37E6-40BC-9FB2-FEE0B43C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studenter mulighet til å påvirke eget studieprogram</a:t>
            </a:r>
          </a:p>
          <a:p>
            <a:r>
              <a:rPr lang="nb-NO" sz="1400" b="1" dirty="0"/>
              <a:t>Studentene er en viktig stemme i arbeidet med å forbedre studiekvaliteten!</a:t>
            </a:r>
          </a:p>
          <a:p>
            <a:r>
              <a:rPr lang="nb-NO" sz="1400" b="1" dirty="0"/>
              <a:t>Gir informasjon til universiteter og høyskoler om studiekvaliteten, slik at de kan forbedre seg</a:t>
            </a:r>
          </a:p>
          <a:p>
            <a:r>
              <a:rPr lang="nb-NO" sz="1400" b="1" dirty="0"/>
              <a:t>Gir samfunnet kunnskap om tilstanden i utdanningen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FD55B8-B655-4541-B961-8C119DB4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vises i nettportalen </a:t>
            </a:r>
          </a:p>
          <a:p>
            <a:r>
              <a:rPr lang="nb-NO" sz="1400" b="1" dirty="0"/>
              <a:t>For at universiteter og høyskoler skal få korrekt informasjon om studiekvalitet </a:t>
            </a:r>
          </a:p>
          <a:p>
            <a:endParaRPr lang="nb-NO" sz="1400" b="1" dirty="0"/>
          </a:p>
          <a:p>
            <a:pPr marL="0" indent="0">
              <a:buNone/>
            </a:pPr>
            <a:r>
              <a:rPr lang="nb-NO" sz="1600" b="1" dirty="0"/>
              <a:t>Derfor er din stemme viktig – bruk den!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BE6FA2-2240-4A75-A3DB-7B08D7A0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7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4619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87</TotalTime>
  <Words>299</Words>
  <Application>Microsoft Office PowerPoint</Application>
  <PresentationFormat>Skjermfremvisning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NOKUT</vt:lpstr>
      <vt:lpstr>Studiebarometeret:  Si hva du mener om studieprogrammet ditt!</vt:lpstr>
      <vt:lpstr>PowerPoint-presentasjon</vt:lpstr>
      <vt:lpstr>Studiebarometeret</vt:lpstr>
      <vt:lpstr>NOKUT</vt:lpstr>
      <vt:lpstr>Spørreskjemaet</vt:lpstr>
      <vt:lpstr>Hvordan svare på undersøkelsen?</vt:lpstr>
      <vt:lpstr>Hvorfor Studiebarometeret?</vt:lpstr>
      <vt:lpstr>Høy svarprosent er viktig!</vt:lpstr>
      <vt:lpstr>PowerPoint-presentasjon</vt:lpstr>
      <vt:lpstr>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2024-09-25T11:17:55Z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