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450D50-7EE4-4CCA-9648-4C14FD2B2EAA}" v="1" dt="2024-03-06T12:29:26.2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437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16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245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989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391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863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364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799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025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58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009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352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5" y="2883"/>
            <a:ext cx="9136308" cy="685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1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Skjermfremvisning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NOKUT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Karine H. Kristiansen</dc:creator>
  <cp:lastModifiedBy>Karine H. Kristiansen</cp:lastModifiedBy>
  <cp:revision>7</cp:revision>
  <dcterms:created xsi:type="dcterms:W3CDTF">2020-03-10T14:27:47Z</dcterms:created>
  <dcterms:modified xsi:type="dcterms:W3CDTF">2024-03-06T12:29:42Z</dcterms:modified>
</cp:coreProperties>
</file>