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9" r:id="rId12"/>
    <p:sldId id="274" r:id="rId13"/>
    <p:sldId id="275" r:id="rId14"/>
    <p:sldId id="280" r:id="rId15"/>
    <p:sldId id="277" r:id="rId16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F15A7-772C-469D-8050-84913307C950}" v="1" dt="2023-08-21T11:45:50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b-NO" dirty="0"/>
              <a:t>Si hva du mener om studieprogrammet ditt!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 err="1"/>
              <a:t>Informér</a:t>
            </a:r>
            <a:r>
              <a:rPr lang="nb-NO" sz="1400" b="1" dirty="0"/>
              <a:t> om undersøkelsen i undervisningen! </a:t>
            </a:r>
          </a:p>
          <a:p>
            <a:r>
              <a:rPr lang="nb-NO" sz="1400" b="1" dirty="0"/>
              <a:t>Tett samarbeid mellom studentrepresentanter og tilsatte om spredning av informasjon øker svarprosenten </a:t>
            </a:r>
          </a:p>
          <a:p>
            <a:r>
              <a:rPr lang="nb-NO" sz="1400" b="1" dirty="0"/>
              <a:t>Spre informasjon på interne infokanaler og oppslagstavler</a:t>
            </a:r>
          </a:p>
          <a:p>
            <a:r>
              <a:rPr lang="nb-NO" sz="1400" b="1" dirty="0"/>
              <a:t>Alle som svarer på undersøkelsen, er med i trekningen av 5 gavekort på 5000 kroner og 25 på 1000 kroner</a:t>
            </a:r>
          </a:p>
          <a:p>
            <a:r>
              <a:rPr lang="nb-NO" sz="1400" b="1" dirty="0"/>
              <a:t>Skap konkurranseklima på institusjonen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B2935-E427-4D77-B6AA-0FC9C2D8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8" y="25718"/>
            <a:ext cx="9039022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NOKUT kan komme å informere om Studiebarometeret på institusjonen din!</a:t>
            </a:r>
          </a:p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14C12F-8D79-41AB-86E1-DE533F53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8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Den eneste nasjonale undersøkelsen som spør studentene om de er fornøyde med eget studieprogram </a:t>
            </a:r>
          </a:p>
          <a:p>
            <a:r>
              <a:rPr lang="nb-NO" sz="1400" b="1" dirty="0"/>
              <a:t>Undersøkelsen sendes ut årlig til 2.- og 5.-årsstudenter på ca. 1800 studieprogrammer</a:t>
            </a:r>
          </a:p>
          <a:p>
            <a:r>
              <a:rPr lang="nb-NO" sz="1400" b="1" dirty="0"/>
              <a:t>Resultatene publiseres på studiebarometeret.no.</a:t>
            </a:r>
            <a:br>
              <a:rPr lang="nb-NO" sz="1400" b="1" dirty="0"/>
            </a:br>
            <a:r>
              <a:rPr lang="nb-NO" sz="1400" b="1" dirty="0"/>
              <a:t>Her kan du sammenligne studieprogrammer over hele landet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F53A014-D4E4-4BB2-8E14-F6C8ECFF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Nasjonalt organ for kvalitet i utdanningen (NOKUT) utfører undersøkelsen på vegne av Kunnskapsdepartementet</a:t>
            </a:r>
          </a:p>
          <a:p>
            <a:r>
              <a:rPr lang="nb-NO" sz="1400" b="1" dirty="0"/>
              <a:t>NOKUT arbeider for at studentene skal få den kvaliteten i utdanningen de har krav på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C13332-45F3-4BDE-871F-CE8E6C98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vil vite hva studentene synes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/>
              <a:t>Undervisning og veiledning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/>
              <a:t>Forventninger</a:t>
            </a:r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63B422-42A1-477F-8388-BFA84E98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</a:t>
            </a:r>
            <a:r>
              <a:rPr lang="nb-NO" sz="1400" b="1" i="1" dirty="0"/>
              <a:t>personlig lenke</a:t>
            </a:r>
            <a:r>
              <a:rPr lang="nb-NO" sz="1400" b="1" dirty="0"/>
              <a:t> til undersøkelsen sendes til 2.- og 5.-årsstudenter via e-post fra 24.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1B97C0-EDF3-4BA2-8345-A2EB3D68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studenter mulighet til å påvirke eget studieprogram</a:t>
            </a:r>
          </a:p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informasjon til universiteter og høyskoler om studiekvaliteten, slik at de kan forbedre seg</a:t>
            </a:r>
          </a:p>
          <a:p>
            <a:r>
              <a:rPr lang="nb-NO" sz="1400" b="1" dirty="0"/>
              <a:t>Gir samfunnet kunnskap om tilstanden i utdanningen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2DEDC64-4BCE-4E36-9D77-02C62227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682F483-B082-47FC-B98E-92783367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" y="0"/>
            <a:ext cx="91430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vises i nettportalen </a:t>
            </a:r>
          </a:p>
          <a:p>
            <a:r>
              <a:rPr lang="nb-NO" sz="1400" b="1" dirty="0"/>
              <a:t>For at universiteter og høyskoler skal få korrekt informasjon om studiekvalitet </a:t>
            </a:r>
          </a:p>
          <a:p>
            <a:r>
              <a:rPr lang="nb-NO" sz="1400" b="1" dirty="0"/>
              <a:t>Studentenes stemme er viktig! 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07DE0F-5FF8-49F4-B0B2-90017E1E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48</TotalTime>
  <Words>350</Words>
  <Application>Microsoft Office PowerPoint</Application>
  <PresentationFormat>Skjermfremvisning (16:9)</PresentationFormat>
  <Paragraphs>39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NOKUT</vt:lpstr>
      <vt:lpstr>Studiebarometeret:  Si hva du mener om studieprogrammet ditt!</vt:lpstr>
      <vt:lpstr>PowerPoint-presentasjon</vt:lpstr>
      <vt:lpstr>Studiebarometeret</vt:lpstr>
      <vt:lpstr>NOKUT</vt:lpstr>
      <vt:lpstr>Vi vil vite hva studentene synes om:</vt:lpstr>
      <vt:lpstr>Hvordan svare på undersøkelsen?</vt:lpstr>
      <vt:lpstr>Hvorfor Studiebarometeret?</vt:lpstr>
      <vt:lpstr>PowerPoint-presentasjon</vt:lpstr>
      <vt:lpstr>Høy svarprosent er viktig!</vt:lpstr>
      <vt:lpstr>Tips for å få flere til å svare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